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4"/>
  </p:notesMasterIdLst>
  <p:sldIdLst>
    <p:sldId id="270" r:id="rId2"/>
    <p:sldId id="269" r:id="rId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hart Basics" id="{2FB403EF-E267-4A77-A9AD-778990384CFB}">
          <p14:sldIdLst>
            <p14:sldId id="27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9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Chart title,</a:t>
            </a:r>
            <a:r>
              <a:rPr lang="en-US" dirty="0"/>
              <a:t> units</a:t>
            </a:r>
            <a:endParaRPr lang="pl-PL" dirty="0"/>
          </a:p>
        </c:rich>
      </c:tx>
      <c:layout>
        <c:manualLayout>
          <c:xMode val="edge"/>
          <c:yMode val="edge"/>
          <c:x val="1.0194389763779734E-3"/>
          <c:y val="2.343749855822474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56150344488189"/>
          <c:y val="0.11186718061840668"/>
          <c:w val="0.83852559055118114"/>
          <c:h val="0.7356117288624675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92075"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9207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5F5-42CA-A0FE-8F8F3E11E385}"/>
              </c:ext>
            </c:extLst>
          </c:dPt>
          <c:dLbls>
            <c:dLbl>
              <c:idx val="3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F5-42CA-A0FE-8F8F3E11E3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F6-4BD9-BE99-42218CFF24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5F5-42CA-A0FE-8F8F3E11E385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5F5-42CA-A0FE-8F8F3E11E385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5F5-42CA-A0FE-8F8F3E11E385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5F5-42CA-A0FE-8F8F3E11E3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F6-4BD9-BE99-42218CFF24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5F5-42CA-A0FE-8F8F3E11E385}"/>
              </c:ext>
            </c:extLst>
          </c:dPt>
          <c:dLbls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5F5-42CA-A0FE-8F8F3E11E3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F6-4BD9-BE99-42218CFF24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93098591"/>
        <c:axId val="693080703"/>
      </c:barChart>
      <c:catAx>
        <c:axId val="69309859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222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3080703"/>
        <c:crosses val="autoZero"/>
        <c:auto val="1"/>
        <c:lblAlgn val="ctr"/>
        <c:lblOffset val="100"/>
        <c:noMultiLvlLbl val="0"/>
      </c:catAx>
      <c:valAx>
        <c:axId val="693080703"/>
        <c:scaling>
          <c:orientation val="minMax"/>
        </c:scaling>
        <c:delete val="0"/>
        <c:axPos val="b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  <a:alpha val="72000"/>
                </a:schemeClr>
              </a:solidFill>
              <a:prstDash val="dash"/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 w="19050"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3098591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042298228346469"/>
          <c:y val="1.1775958921262544E-3"/>
          <c:w val="0.27957701771653548"/>
          <c:h val="5.24808038582182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634D-4EBC-9E79-13D12EDE71DB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F6-4BD9-BE99-42218CFF24D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F6-4BD9-BE99-42218CFF24D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F6-4BD9-BE99-42218CFF24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93098591"/>
        <c:axId val="693080703"/>
      </c:barChart>
      <c:catAx>
        <c:axId val="6930985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3080703"/>
        <c:crosses val="autoZero"/>
        <c:auto val="1"/>
        <c:lblAlgn val="ctr"/>
        <c:lblOffset val="100"/>
        <c:noMultiLvlLbl val="0"/>
      </c:catAx>
      <c:valAx>
        <c:axId val="6930807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none"/>
        <c:tickLblPos val="nextTo"/>
        <c:spPr>
          <a:noFill/>
          <a:ln w="25400"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3098591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889903-9448-408E-9972-3BDA39B28307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B5A77-EAEC-4044-804F-53920AAFF3C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0214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70F5D69D-AC57-EC51-5570-349598B1871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280" y="256135"/>
            <a:ext cx="3986068" cy="998226"/>
          </a:xfrm>
          <a:prstGeom prst="rect">
            <a:avLst/>
          </a:prstGeom>
        </p:spPr>
      </p:pic>
      <p:pic>
        <p:nvPicPr>
          <p:cNvPr id="7" name="Graphic 6" descr="Table with solid fill">
            <a:extLst>
              <a:ext uri="{FF2B5EF4-FFF2-40B4-BE49-F238E27FC236}">
                <a16:creationId xmlns:a16="http://schemas.microsoft.com/office/drawing/2014/main" id="{56B1884C-FB62-EC2C-1E11-FEAFB79B62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63142" y="3089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00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9294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6359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29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009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C9A423FD-EA9D-E5A1-6BCA-0F6725E38E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6" name="Graphic 5" descr="Bar chart with solid fill">
            <a:extLst>
              <a:ext uri="{FF2B5EF4-FFF2-40B4-BE49-F238E27FC236}">
                <a16:creationId xmlns:a16="http://schemas.microsoft.com/office/drawing/2014/main" id="{B676F1F7-7713-D18E-060E-9965B582206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719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pic>
        <p:nvPicPr>
          <p:cNvPr id="2" name="Graphic 1" descr="Calligraphy Pen with solid fill">
            <a:extLst>
              <a:ext uri="{FF2B5EF4-FFF2-40B4-BE49-F238E27FC236}">
                <a16:creationId xmlns:a16="http://schemas.microsoft.com/office/drawing/2014/main" id="{E6EA86D6-C008-2674-64C3-410B50726A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A0681B56-9875-4398-6B21-AAF555548EC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77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81428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33340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066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2734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15113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8636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326F8-747C-43D3-9055-C26045038D69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0A7CF-B883-4E70-BAD3-CC08D30D2212}" type="slidenum">
              <a:rPr lang="pl-PL" smtClean="0"/>
              <a:t>‹#›</a:t>
            </a:fld>
            <a:endParaRPr lang="pl-PL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341719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6C4BFD3-88BC-5721-25F0-4E373A297884}"/>
              </a:ext>
            </a:extLst>
          </p:cNvPr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28292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6C4BFD3-88BC-5721-25F0-4E373A2978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7883359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518B671-D371-94CC-0232-C7C3D453B5F8}"/>
              </a:ext>
            </a:extLst>
          </p:cNvPr>
          <p:cNvSpPr txBox="1"/>
          <p:nvPr/>
        </p:nvSpPr>
        <p:spPr>
          <a:xfrm>
            <a:off x="281040" y="-2603559"/>
            <a:ext cx="4388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1. Change X axis values to display every 20%</a:t>
            </a:r>
            <a:endParaRPr lang="pl-PL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4D14D3-23F2-9ED3-8F33-893CA03E8624}"/>
              </a:ext>
            </a:extLst>
          </p:cNvPr>
          <p:cNvSpPr txBox="1"/>
          <p:nvPr/>
        </p:nvSpPr>
        <p:spPr>
          <a:xfrm>
            <a:off x="281040" y="-1864437"/>
            <a:ext cx="3018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3. Change individual bar color</a:t>
            </a:r>
            <a:endParaRPr lang="pl-PL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998010-F147-4B74-1ABF-41C0B05101DB}"/>
              </a:ext>
            </a:extLst>
          </p:cNvPr>
          <p:cNvSpPr txBox="1"/>
          <p:nvPr/>
        </p:nvSpPr>
        <p:spPr>
          <a:xfrm>
            <a:off x="281040" y="-1125315"/>
            <a:ext cx="340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5. Add one data label per category</a:t>
            </a:r>
            <a:endParaRPr lang="pl-PL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F229609-A84D-519D-246C-C8FE731F00F3}"/>
              </a:ext>
            </a:extLst>
          </p:cNvPr>
          <p:cNvSpPr txBox="1"/>
          <p:nvPr/>
        </p:nvSpPr>
        <p:spPr>
          <a:xfrm>
            <a:off x="281040" y="-755754"/>
            <a:ext cx="4979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6. Play around with the vertical line – give it dashes</a:t>
            </a:r>
            <a:endParaRPr lang="pl-PL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A4672A7-CB7B-9D77-1297-FB35AFD3E659}"/>
              </a:ext>
            </a:extLst>
          </p:cNvPr>
          <p:cNvSpPr txBox="1"/>
          <p:nvPr/>
        </p:nvSpPr>
        <p:spPr>
          <a:xfrm>
            <a:off x="281039" y="-386196"/>
            <a:ext cx="3501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7. Reorganize legend and chart title</a:t>
            </a:r>
            <a:endParaRPr lang="pl-PL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0B4E514-F3D7-C2F4-8FFD-13B457E89066}"/>
              </a:ext>
            </a:extLst>
          </p:cNvPr>
          <p:cNvSpPr txBox="1"/>
          <p:nvPr/>
        </p:nvSpPr>
        <p:spPr>
          <a:xfrm>
            <a:off x="293057" y="-2233998"/>
            <a:ext cx="2676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2. Give the X axis a line fill</a:t>
            </a:r>
            <a:endParaRPr lang="pl-PL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6838DDD-A083-0557-B168-84C2C815B762}"/>
              </a:ext>
            </a:extLst>
          </p:cNvPr>
          <p:cNvSpPr txBox="1"/>
          <p:nvPr/>
        </p:nvSpPr>
        <p:spPr>
          <a:xfrm>
            <a:off x="281039" y="-2973120"/>
            <a:ext cx="3320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0. Two times to select something</a:t>
            </a:r>
            <a:endParaRPr lang="pl-PL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51A4E5B-42DC-0DD8-C2A5-2C06E2154F82}"/>
              </a:ext>
            </a:extLst>
          </p:cNvPr>
          <p:cNvSpPr txBox="1"/>
          <p:nvPr/>
        </p:nvSpPr>
        <p:spPr>
          <a:xfrm>
            <a:off x="281039" y="-1494876"/>
            <a:ext cx="3606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4. Change bar color using the legend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24259910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 (Calibri)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 (Calibri)" id="{A9E9DCCB-4119-413F-996E-48AC56912348}" vid="{3FA98DF7-B10B-4F1E-B230-31B930F0C4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Good Looking 1 (Calibri)</Template>
  <TotalTime>106</TotalTime>
  <Words>76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Good Looking 1 (Calibri)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4</cp:revision>
  <dcterms:created xsi:type="dcterms:W3CDTF">2022-07-25T06:28:23Z</dcterms:created>
  <dcterms:modified xsi:type="dcterms:W3CDTF">2022-11-28T09:31:49Z</dcterms:modified>
</cp:coreProperties>
</file>